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25"/>
  </p:notesMasterIdLst>
  <p:handoutMasterIdLst>
    <p:handoutMasterId r:id="rId26"/>
  </p:handoutMasterIdLst>
  <p:sldIdLst>
    <p:sldId id="258" r:id="rId5"/>
    <p:sldId id="259" r:id="rId6"/>
    <p:sldId id="263" r:id="rId7"/>
    <p:sldId id="267" r:id="rId8"/>
    <p:sldId id="265" r:id="rId9"/>
    <p:sldId id="266" r:id="rId10"/>
    <p:sldId id="278" r:id="rId11"/>
    <p:sldId id="264" r:id="rId12"/>
    <p:sldId id="275" r:id="rId13"/>
    <p:sldId id="268" r:id="rId14"/>
    <p:sldId id="269" r:id="rId15"/>
    <p:sldId id="270" r:id="rId16"/>
    <p:sldId id="280" r:id="rId17"/>
    <p:sldId id="281" r:id="rId18"/>
    <p:sldId id="282" r:id="rId19"/>
    <p:sldId id="276" r:id="rId20"/>
    <p:sldId id="279" r:id="rId21"/>
    <p:sldId id="272" r:id="rId22"/>
    <p:sldId id="274" r:id="rId23"/>
    <p:sldId id="271" r:id="rId2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27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1B3ECB-952F-46A4-ACCD-79C7130C67B4}" type="datetime1">
              <a:rPr lang="pt-BR" smtClean="0"/>
              <a:t>27/08/2019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6E42EF-B2A2-4428-A098-E6934E2840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6619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1A095-A82E-4FA2-8D30-C9299ED306F1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3716F0-385D-4F6E-BE54-A09D410D24C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342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23716F0-385D-4F6E-BE54-A09D410D24C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3716F0-385D-4F6E-BE54-A09D410D24C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314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 rtlCol="0"/>
          <a:lstStyle>
            <a:lvl1pPr marR="9144" algn="l" rtl="0">
              <a:defRPr sz="4000" b="1" cap="all" spc="0" baseline="0">
                <a:solidFill>
                  <a:schemeClr val="tx2"/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pPr rtl="0"/>
            <a:r>
              <a:rPr lang="pt-BR"/>
              <a:t>Clique para editar o título Mestre</a:t>
            </a:r>
            <a:endParaRPr kumimoji="0" lang="pt-BR" dirty="0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rtlCol="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E0D75F-0651-4C06-BB9E-1F55A5D24CBA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29" name="Espaço reservado para o número do slide 2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pt-BR"/>
              <a:t>Editar estilos de texto Mestre</a:t>
            </a:r>
          </a:p>
          <a:p>
            <a:pPr lvl="1" rtl="0" eaLnBrk="1" latinLnBrk="0" hangingPunct="1"/>
            <a:r>
              <a:rPr lang="pt-BR"/>
              <a:t>Segundo nível</a:t>
            </a:r>
          </a:p>
          <a:p>
            <a:pPr lvl="2" rtl="0" eaLnBrk="1" latinLnBrk="0" hangingPunct="1"/>
            <a:r>
              <a:rPr lang="pt-BR"/>
              <a:t>Terceiro nível</a:t>
            </a:r>
          </a:p>
          <a:p>
            <a:pPr lvl="3" rtl="0" eaLnBrk="1" latinLnBrk="0" hangingPunct="1"/>
            <a:r>
              <a:rPr lang="pt-BR"/>
              <a:t>Quarto nível</a:t>
            </a:r>
          </a:p>
          <a:p>
            <a:pPr lvl="4" rtl="0" eaLnBrk="1" latinLnBrk="0" hangingPunct="1"/>
            <a:r>
              <a:rPr lang="pt-BR"/>
              <a:t>Quinto nível</a:t>
            </a:r>
            <a:endParaRPr kumimoji="0"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D7D933-1CF6-4290-BB7F-E4030F6CDE57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34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rtlCol="0" anchor="ctr"/>
          <a:lstStyle>
            <a:lvl1pPr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 rtlCol="0"/>
          <a:lstStyle/>
          <a:p>
            <a:pPr lvl="0" rtl="0" eaLnBrk="1" latinLnBrk="0" hangingPunct="1"/>
            <a:r>
              <a:rPr lang="pt-BR"/>
              <a:t>Editar estilos de texto Mestre</a:t>
            </a:r>
          </a:p>
          <a:p>
            <a:pPr lvl="1" rtl="0" eaLnBrk="1" latinLnBrk="0" hangingPunct="1"/>
            <a:r>
              <a:rPr lang="pt-BR"/>
              <a:t>Segundo nível</a:t>
            </a:r>
          </a:p>
          <a:p>
            <a:pPr lvl="2" rtl="0" eaLnBrk="1" latinLnBrk="0" hangingPunct="1"/>
            <a:r>
              <a:rPr lang="pt-BR"/>
              <a:t>Terceiro nível</a:t>
            </a:r>
          </a:p>
          <a:p>
            <a:pPr lvl="3" rtl="0" eaLnBrk="1" latinLnBrk="0" hangingPunct="1"/>
            <a:r>
              <a:rPr lang="pt-BR"/>
              <a:t>Quarto nível</a:t>
            </a:r>
          </a:p>
          <a:p>
            <a:pPr lvl="4" rtl="0" eaLnBrk="1" latinLnBrk="0" hangingPunct="1"/>
            <a:r>
              <a:rPr lang="pt-BR"/>
              <a:t>Quinto nível</a:t>
            </a:r>
            <a:endParaRPr kumimoji="0"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5D0C13B-2015-4DD0-8074-79BAB0DF2F3E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55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>
                <a:solidFill>
                  <a:schemeClr val="tx2"/>
                </a:solidFill>
              </a:defRPr>
            </a:lvl1pPr>
            <a:extLst/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pt-BR"/>
              <a:t>Editar estilos de texto Mestre</a:t>
            </a:r>
          </a:p>
          <a:p>
            <a:pPr lvl="1" rtl="0" eaLnBrk="1" latinLnBrk="0" hangingPunct="1"/>
            <a:r>
              <a:rPr lang="pt-BR"/>
              <a:t>Segundo nível</a:t>
            </a:r>
          </a:p>
          <a:p>
            <a:pPr lvl="2" rtl="0" eaLnBrk="1" latinLnBrk="0" hangingPunct="1"/>
            <a:r>
              <a:rPr lang="pt-BR"/>
              <a:t>Terceiro nível</a:t>
            </a:r>
          </a:p>
          <a:p>
            <a:pPr lvl="3" rtl="0" eaLnBrk="1" latinLnBrk="0" hangingPunct="1"/>
            <a:r>
              <a:rPr lang="pt-BR"/>
              <a:t>Quarto nível</a:t>
            </a:r>
          </a:p>
          <a:p>
            <a:pPr lvl="4" rtl="0" eaLnBrk="1" latinLnBrk="0" hangingPunct="1"/>
            <a:r>
              <a:rPr lang="pt-BR"/>
              <a:t>Quinto nível</a:t>
            </a:r>
            <a:endParaRPr kumimoji="0"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E35555-665A-4734-967E-14A7A12D51F0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77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 rtlCol="0"/>
          <a:lstStyle>
            <a:lvl1pPr algn="l" rtl="0">
              <a:buNone/>
              <a:defRPr sz="3800" b="0" cap="none" spc="-150" baseline="0"/>
            </a:lvl1pPr>
            <a:extLst/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rtlCol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 eaLnBrk="1" latinLnBrk="0" hangingPunct="1"/>
            <a:r>
              <a:rPr lang="pt-BR"/>
              <a:t>Editar estilos de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FBD5D75-5E60-4421-A410-339D443E8C21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60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pt-BR"/>
              <a:t>Editar estilos de texto Mestre</a:t>
            </a:r>
          </a:p>
          <a:p>
            <a:pPr lvl="1" rtl="0" eaLnBrk="1" latinLnBrk="0" hangingPunct="1"/>
            <a:r>
              <a:rPr lang="pt-BR"/>
              <a:t>Segundo nível</a:t>
            </a:r>
          </a:p>
          <a:p>
            <a:pPr lvl="2" rtl="0" eaLnBrk="1" latinLnBrk="0" hangingPunct="1"/>
            <a:r>
              <a:rPr lang="pt-BR"/>
              <a:t>Terceiro nível</a:t>
            </a:r>
          </a:p>
          <a:p>
            <a:pPr lvl="3" rtl="0" eaLnBrk="1" latinLnBrk="0" hangingPunct="1"/>
            <a:r>
              <a:rPr lang="pt-BR"/>
              <a:t>Quarto nível</a:t>
            </a:r>
          </a:p>
          <a:p>
            <a:pPr lvl="4" rtl="0" eaLnBrk="1" latinLnBrk="0" hangingPunct="1"/>
            <a:r>
              <a:rPr lang="pt-BR"/>
              <a:t>Quinto nível</a:t>
            </a:r>
            <a:endParaRPr kumimoji="0"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pt-BR"/>
              <a:t>Editar estilos de texto Mestre</a:t>
            </a:r>
          </a:p>
          <a:p>
            <a:pPr lvl="1" rtl="0" eaLnBrk="1" latinLnBrk="0" hangingPunct="1"/>
            <a:r>
              <a:rPr lang="pt-BR"/>
              <a:t>Segundo nível</a:t>
            </a:r>
          </a:p>
          <a:p>
            <a:pPr lvl="2" rtl="0" eaLnBrk="1" latinLnBrk="0" hangingPunct="1"/>
            <a:r>
              <a:rPr lang="pt-BR"/>
              <a:t>Terceiro nível</a:t>
            </a:r>
          </a:p>
          <a:p>
            <a:pPr lvl="3" rtl="0" eaLnBrk="1" latinLnBrk="0" hangingPunct="1"/>
            <a:r>
              <a:rPr lang="pt-BR"/>
              <a:t>Quarto nível</a:t>
            </a:r>
          </a:p>
          <a:p>
            <a:pPr lvl="4" rtl="0" eaLnBrk="1" latinLnBrk="0" hangingPunct="1"/>
            <a:r>
              <a:rPr lang="pt-BR"/>
              <a:t>Quinto nível</a:t>
            </a:r>
            <a:endParaRPr kumimoji="0"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68F440-805D-4DE8-9EE4-19EECF5D7740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95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rtlCol="0" anchor="t"/>
          <a:lstStyle>
            <a:lvl1pPr rtl="0">
              <a:defRPr sz="4000"/>
            </a:lvl1pPr>
            <a:extLst/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rtlCol="0" anchor="ctr"/>
          <a:lstStyle>
            <a:lvl1pPr marL="73152" indent="0" algn="l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pt-BR"/>
              <a:t>Editar estilos de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rtl="0" eaLnBrk="1" latinLnBrk="0" hangingPunct="1"/>
            <a:r>
              <a:rPr lang="pt-BR"/>
              <a:t>Editar estilos de texto Mestre</a:t>
            </a:r>
          </a:p>
          <a:p>
            <a:pPr lvl="1" rtl="0" eaLnBrk="1" latinLnBrk="0" hangingPunct="1"/>
            <a:r>
              <a:rPr lang="pt-BR"/>
              <a:t>Segundo nível</a:t>
            </a:r>
          </a:p>
          <a:p>
            <a:pPr lvl="2" rtl="0" eaLnBrk="1" latinLnBrk="0" hangingPunct="1"/>
            <a:r>
              <a:rPr lang="pt-BR"/>
              <a:t>Terceiro nível</a:t>
            </a:r>
          </a:p>
          <a:p>
            <a:pPr lvl="3" rtl="0" eaLnBrk="1" latinLnBrk="0" hangingPunct="1"/>
            <a:r>
              <a:rPr lang="pt-BR"/>
              <a:t>Quarto nível</a:t>
            </a:r>
          </a:p>
          <a:p>
            <a:pPr lvl="4" rtl="0" eaLnBrk="1" latinLnBrk="0" hangingPunct="1"/>
            <a:r>
              <a:rPr lang="pt-BR"/>
              <a:t>Quinto nível</a:t>
            </a:r>
            <a:endParaRPr kumimoji="0"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rtlCol="0" anchor="ctr"/>
          <a:lstStyle>
            <a:lvl1pPr marL="73152" indent="0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rtl="0" eaLnBrk="1" latinLnBrk="0" hangingPunct="1"/>
            <a:r>
              <a:rPr lang="pt-BR"/>
              <a:t>Editar estilos de texto Mestre</a:t>
            </a:r>
          </a:p>
          <a:p>
            <a:pPr lvl="1" rtl="0" eaLnBrk="1" latinLnBrk="0" hangingPunct="1"/>
            <a:r>
              <a:rPr lang="pt-BR"/>
              <a:t>Segundo nível</a:t>
            </a:r>
          </a:p>
          <a:p>
            <a:pPr lvl="2" rtl="0" eaLnBrk="1" latinLnBrk="0" hangingPunct="1"/>
            <a:r>
              <a:rPr lang="pt-BR"/>
              <a:t>Terceiro nível</a:t>
            </a:r>
          </a:p>
          <a:p>
            <a:pPr lvl="3" rtl="0" eaLnBrk="1" latinLnBrk="0" hangingPunct="1"/>
            <a:r>
              <a:rPr lang="pt-BR"/>
              <a:t>Quarto nível</a:t>
            </a:r>
          </a:p>
          <a:p>
            <a:pPr lvl="4" rtl="0" eaLnBrk="1" latinLnBrk="0" hangingPunct="1"/>
            <a:r>
              <a:rPr lang="pt-BR"/>
              <a:t>Quinto nível</a:t>
            </a:r>
            <a:endParaRPr kumimoji="0"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C11D673-6C94-48F8-8039-79EC47253DCA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9" name="Espaço reservado para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34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 rtlCol="0"/>
          <a:lstStyle>
            <a:lvl1pPr rtl="0">
              <a:defRPr sz="4000" cap="none" baseline="0"/>
            </a:lvl1pPr>
            <a:extLst/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DBF294E-2D6E-4289-B9D9-5BFFEC073AEA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5" name="Espaço reservado para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07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DE870E-4671-4A52-8817-16D97816F2BD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3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rtlCol="0" anchor="ctr"/>
          <a:lstStyle>
            <a:lvl1pPr algn="l" rtl="0">
              <a:buNone/>
              <a:defRPr sz="3600" b="0"/>
            </a:lvl1pPr>
            <a:extLst/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 rtlCol="0"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 eaLnBrk="1" latinLnBrk="0" hangingPunct="1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rtl="0" eaLnBrk="1" latinLnBrk="0" hangingPunct="1"/>
            <a:r>
              <a:rPr lang="pt-BR"/>
              <a:t>Editar estilos de texto Mestre</a:t>
            </a:r>
          </a:p>
          <a:p>
            <a:pPr lvl="1" rtl="0" eaLnBrk="1" latinLnBrk="0" hangingPunct="1"/>
            <a:r>
              <a:rPr lang="pt-BR"/>
              <a:t>Segundo nível</a:t>
            </a:r>
          </a:p>
          <a:p>
            <a:pPr lvl="2" rtl="0" eaLnBrk="1" latinLnBrk="0" hangingPunct="1"/>
            <a:r>
              <a:rPr lang="pt-BR"/>
              <a:t>Terceiro nível</a:t>
            </a:r>
          </a:p>
          <a:p>
            <a:pPr lvl="3" rtl="0" eaLnBrk="1" latinLnBrk="0" hangingPunct="1"/>
            <a:r>
              <a:rPr lang="pt-BR"/>
              <a:t>Quarto nível</a:t>
            </a:r>
          </a:p>
          <a:p>
            <a:pPr lvl="4" rtl="0" eaLnBrk="1" latinLnBrk="0" hangingPunct="1"/>
            <a:r>
              <a:rPr lang="pt-BR"/>
              <a:t>Quinto nível</a:t>
            </a:r>
            <a:endParaRPr kumimoji="0"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4EB1D7-E152-40D4-A559-A5A245454F8F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2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pt-BR" sz="1800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rtlCol="0" anchor="b"/>
          <a:lstStyle>
            <a:lvl1pPr algn="l" rtl="0">
              <a:buNone/>
              <a:defRPr sz="2100" b="0"/>
            </a:lvl1pPr>
            <a:extLst/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 rtlCol="0"/>
          <a:lstStyle>
            <a:lvl1pPr marL="0" indent="0">
              <a:buNone/>
              <a:defRPr sz="3200"/>
            </a:lvl1pPr>
            <a:extLst/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 rtlCol="0"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rtl="0" eaLnBrk="1" latinLnBrk="0" hangingPunct="1"/>
            <a:r>
              <a:rPr lang="pt-BR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 rtlCol="0"/>
          <a:lstStyle>
            <a:lvl1pPr>
              <a:defRPr/>
            </a:lvl1pPr>
          </a:lstStyle>
          <a:p>
            <a:fld id="{4E857E24-A075-48BB-8EC8-B79F3AA7D9B6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39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rtlCol="0" anchor="t">
            <a:noAutofit/>
          </a:bodyPr>
          <a:lstStyle/>
          <a:p>
            <a:pPr rtl="0"/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pt-BR" dirty="0"/>
              <a:t>Clique para editar o texto Mestre</a:t>
            </a:r>
          </a:p>
          <a:p>
            <a:pPr lvl="1" rtl="0" eaLnBrk="1" latinLnBrk="0" hangingPunct="1"/>
            <a:r>
              <a:rPr lang="pt-BR" dirty="0"/>
              <a:t>Segundo nível</a:t>
            </a:r>
          </a:p>
          <a:p>
            <a:pPr lvl="2" rtl="0" eaLnBrk="1" latinLnBrk="0" hangingPunct="1"/>
            <a:r>
              <a:rPr lang="pt-BR" dirty="0"/>
              <a:t>Terceiro nível</a:t>
            </a:r>
          </a:p>
          <a:p>
            <a:pPr lvl="3" rtl="0" eaLnBrk="1" latinLnBrk="0" hangingPunct="1"/>
            <a:r>
              <a:rPr lang="pt-BR" dirty="0"/>
              <a:t>Quarto nível</a:t>
            </a:r>
          </a:p>
          <a:p>
            <a:pPr lvl="4" rtl="0" eaLnBrk="1" latinLnBrk="0" hangingPunct="1"/>
            <a:r>
              <a:rPr lang="pt-BR" dirty="0"/>
              <a:t>Quinto nível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3012B10-8B54-494D-ACD2-D3BED38956B5}" type="datetime1">
              <a:rPr lang="pt-BR" smtClean="0"/>
              <a:pPr/>
              <a:t>27/08/2019</a:t>
            </a:fld>
            <a:endParaRPr lang="pt-BR" dirty="0"/>
          </a:p>
        </p:txBody>
      </p:sp>
      <p:sp>
        <p:nvSpPr>
          <p:cNvPr id="23" name="Espaço reservado para o número do slide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pPr rtl="0"/>
            <a:fld id="{401CF334-2D5C-4859-84A6-CA7E6E43FAEB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8065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vest.br/ingresso-usp-competicoes/?fbclid=IwAR0sShyS2FE9-iH2CU21ARHTkaRh4tkal80o_XtS_9VpL85Fcym1wzRuPN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75861" y="2950265"/>
            <a:ext cx="10654748" cy="957470"/>
          </a:xfrm>
        </p:spPr>
        <p:txBody>
          <a:bodyPr rtlCol="0"/>
          <a:lstStyle/>
          <a:p>
            <a:pPr rtl="0"/>
            <a:r>
              <a:rPr lang="pt-BR" sz="5000" dirty="0"/>
              <a:t>OLIMPÍADAS DE CONHECIMENTO</a:t>
            </a:r>
          </a:p>
        </p:txBody>
      </p:sp>
    </p:spTree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FF6CF0F-0540-4B64-ADF7-28B7AE38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26" t="21822" r="8370" b="5099"/>
          <a:stretch/>
        </p:blipFill>
        <p:spPr>
          <a:xfrm>
            <a:off x="2319130" y="221878"/>
            <a:ext cx="9677628" cy="62319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59637C-D8AC-4611-802E-80955D9B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7" t="28589" r="75435" b="29459"/>
          <a:stretch/>
        </p:blipFill>
        <p:spPr>
          <a:xfrm>
            <a:off x="195242" y="221878"/>
            <a:ext cx="2054087" cy="28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506A314-DF49-4B0E-A072-349C3C12B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3" t="29026" r="9565" b="5292"/>
          <a:stretch/>
        </p:blipFill>
        <p:spPr>
          <a:xfrm>
            <a:off x="1021603" y="590265"/>
            <a:ext cx="9575430" cy="56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69CD5B6-3E8A-4CFD-8BFF-AF5D18960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6" t="14283" r="8587" b="29458"/>
          <a:stretch/>
        </p:blipFill>
        <p:spPr>
          <a:xfrm>
            <a:off x="848138" y="649358"/>
            <a:ext cx="10628245" cy="53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6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169FFCD-9008-427A-9752-4E0D3C5F6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1" t="11376" r="24862" b="16453"/>
          <a:stretch/>
        </p:blipFill>
        <p:spPr>
          <a:xfrm>
            <a:off x="-1" y="1"/>
            <a:ext cx="12192001" cy="604846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BC2177B-144A-4762-A614-703958B45304}"/>
              </a:ext>
            </a:extLst>
          </p:cNvPr>
          <p:cNvSpPr/>
          <p:nvPr/>
        </p:nvSpPr>
        <p:spPr>
          <a:xfrm>
            <a:off x="2804719" y="6300133"/>
            <a:ext cx="11263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https://www.fuvest.br/ingresso-</a:t>
            </a:r>
            <a:r>
              <a:rPr lang="pt-BR" dirty="0" err="1">
                <a:hlinkClick r:id="rId3"/>
              </a:rPr>
              <a:t>usp</a:t>
            </a:r>
            <a:r>
              <a:rPr lang="pt-BR" dirty="0">
                <a:hlinkClick r:id="rId3"/>
              </a:rPr>
              <a:t>-competições</a:t>
            </a:r>
            <a:r>
              <a:rPr lang="pt-B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5612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6311C5E-B3FB-4400-88FF-41044E43A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46" t="9664" r="34082" b="11315"/>
          <a:stretch/>
        </p:blipFill>
        <p:spPr>
          <a:xfrm>
            <a:off x="-1" y="0"/>
            <a:ext cx="6096001" cy="68607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F219B2-AD92-4AE0-A86D-1555F5A5F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21" t="12233" r="34840" b="20856"/>
          <a:stretch/>
        </p:blipFill>
        <p:spPr>
          <a:xfrm>
            <a:off x="6294542" y="-5642"/>
            <a:ext cx="5897461" cy="686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A315E82-7070-4CC5-8CAC-DE8CE927F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65" t="27278" r="26858" b="20000"/>
          <a:stretch/>
        </p:blipFill>
        <p:spPr>
          <a:xfrm>
            <a:off x="0" y="-1"/>
            <a:ext cx="6174296" cy="68580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E7A4689-377F-4045-9CA4-F21CB1548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88" t="27523" r="25550" b="18288"/>
          <a:stretch/>
        </p:blipFill>
        <p:spPr>
          <a:xfrm>
            <a:off x="6174296" y="-2"/>
            <a:ext cx="6017703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1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20C94BE-011E-4336-93A4-39992225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35" y="684796"/>
            <a:ext cx="3500437" cy="12127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1ACE76-DC25-40D2-915B-FD020EBA8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5" y="2400300"/>
            <a:ext cx="4972050" cy="20574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054487-DFD9-4A58-829B-74C24202A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2" y="4583908"/>
            <a:ext cx="3143250" cy="17430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E6368F-0AA3-4DA5-B6F0-84EEEB017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639" y="910322"/>
            <a:ext cx="2740925" cy="17662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4757023-64B6-4920-8D1C-57CBB3BB12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27" r="10835" b="18840"/>
          <a:stretch/>
        </p:blipFill>
        <p:spPr>
          <a:xfrm>
            <a:off x="5830958" y="2676551"/>
            <a:ext cx="3021496" cy="21917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0599E2-0530-4E8B-AF98-CFDA0FB06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860" y="4166529"/>
            <a:ext cx="2114550" cy="21145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0EBDC2C-4A9D-41B6-8EB7-C2DB10631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706" y="59861"/>
            <a:ext cx="3262310" cy="18046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885FC9D-87FE-4125-81D9-0C1407E85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0503" y="4833815"/>
            <a:ext cx="3021497" cy="20241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C02AA60-2676-46B0-909F-127122F508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4053" y="2205873"/>
            <a:ext cx="3418436" cy="17448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0198F6F-3BDB-4D95-A85D-EBB67A3B8F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7167" y="5130250"/>
            <a:ext cx="3064312" cy="16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8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7E0ADF4-B716-41F1-BDA7-84A8DB2B6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6" t="31306" r="6870" b="21159"/>
          <a:stretch/>
        </p:blipFill>
        <p:spPr>
          <a:xfrm>
            <a:off x="424069" y="821635"/>
            <a:ext cx="9197009" cy="326003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1E7951-DB97-456E-B81A-BAD1E1763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92" t="27386" r="33641" b="12448"/>
          <a:stretch/>
        </p:blipFill>
        <p:spPr>
          <a:xfrm>
            <a:off x="9077741" y="3684104"/>
            <a:ext cx="2185101" cy="30612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9AC57D1-C9E9-4148-ACF7-289DDAF26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66" t="31306" r="28203" b="12656"/>
          <a:stretch/>
        </p:blipFill>
        <p:spPr>
          <a:xfrm>
            <a:off x="1736035" y="3934327"/>
            <a:ext cx="3750366" cy="29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5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5A382E1-5FF6-4B48-8C8F-B370C6C49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9" t="28589" r="59022" b="12832"/>
          <a:stretch/>
        </p:blipFill>
        <p:spPr>
          <a:xfrm>
            <a:off x="4219054" y="184116"/>
            <a:ext cx="3962401" cy="64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3E11F3C-A893-4FA6-9F92-29B0447AC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22" t="27236" r="9783" b="5872"/>
          <a:stretch/>
        </p:blipFill>
        <p:spPr>
          <a:xfrm>
            <a:off x="2027584" y="1165592"/>
            <a:ext cx="3697356" cy="412672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014E4AF-048A-4188-8BFB-9B3746BD3A67}"/>
              </a:ext>
            </a:extLst>
          </p:cNvPr>
          <p:cNvSpPr/>
          <p:nvPr/>
        </p:nvSpPr>
        <p:spPr>
          <a:xfrm>
            <a:off x="5989751" y="5080284"/>
            <a:ext cx="6003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https://www.youtube.com/watch?v=hbTvThjKlUk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456EEA-AF89-4999-9DC0-726A81BD5904}"/>
              </a:ext>
            </a:extLst>
          </p:cNvPr>
          <p:cNvSpPr txBox="1"/>
          <p:nvPr/>
        </p:nvSpPr>
        <p:spPr>
          <a:xfrm>
            <a:off x="6679098" y="3083481"/>
            <a:ext cx="4784032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 err="1"/>
              <a:t>FabLab</a:t>
            </a:r>
            <a:r>
              <a:rPr lang="pt-BR" sz="2400" dirty="0"/>
              <a:t> no Manual do Mundo</a:t>
            </a:r>
          </a:p>
          <a:p>
            <a:endParaRPr lang="pt-BR" sz="2400" dirty="0"/>
          </a:p>
          <a:p>
            <a:r>
              <a:rPr lang="pt-BR" sz="2400" dirty="0"/>
              <a:t>Lucas é </a:t>
            </a:r>
            <a:r>
              <a:rPr lang="pt-BR" sz="2400" dirty="0" err="1"/>
              <a:t>ex</a:t>
            </a:r>
            <a:r>
              <a:rPr lang="pt-BR" sz="2400" dirty="0"/>
              <a:t> aluno do SESI</a:t>
            </a:r>
          </a:p>
        </p:txBody>
      </p:sp>
    </p:spTree>
    <p:extLst>
      <p:ext uri="{BB962C8B-B14F-4D97-AF65-F5344CB8AC3E}">
        <p14:creationId xmlns:p14="http://schemas.microsoft.com/office/powerpoint/2010/main" val="34452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808383" y="1696849"/>
            <a:ext cx="9978887" cy="3464301"/>
          </a:xfrm>
        </p:spPr>
        <p:txBody>
          <a:bodyPr rtlCol="0"/>
          <a:lstStyle/>
          <a:p>
            <a:pPr marL="68580" indent="0" algn="just">
              <a:lnSpc>
                <a:spcPct val="200000"/>
              </a:lnSpc>
              <a:buNone/>
            </a:pPr>
            <a:r>
              <a:rPr lang="pt-BR" b="1" dirty="0"/>
              <a:t>“Crescimento pessoal, acadêmico e profissional, disciplina, dedicação e foco. Tudo isso você adquire com a participação nas olimpíadas científicas.”</a:t>
            </a:r>
          </a:p>
          <a:p>
            <a:pPr marL="68580" lvl="0" indent="0" algn="just" rtl="0">
              <a:lnSpc>
                <a:spcPct val="200000"/>
              </a:lnSpc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93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9BABCB-5650-4736-8D21-DE6B18F96AEC}"/>
              </a:ext>
            </a:extLst>
          </p:cNvPr>
          <p:cNvSpPr txBox="1"/>
          <p:nvPr/>
        </p:nvSpPr>
        <p:spPr>
          <a:xfrm>
            <a:off x="324679" y="5359642"/>
            <a:ext cx="11542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https://vestibular.brasilescola.uol.com.br/especial/como-participar-olimpiadas-cientificas.htm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72D14D-AB21-4F0C-B29F-C75BF833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841" y="106017"/>
            <a:ext cx="8245273" cy="525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7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A1B8A1-3740-4B66-90D4-E4BF1BCCD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827689"/>
            <a:ext cx="10363200" cy="5202621"/>
          </a:xfrm>
        </p:spPr>
        <p:txBody>
          <a:bodyPr>
            <a:noAutofit/>
          </a:bodyPr>
          <a:lstStyle/>
          <a:p>
            <a:pPr marL="68580" indent="0" algn="just">
              <a:lnSpc>
                <a:spcPct val="150000"/>
              </a:lnSpc>
              <a:buNone/>
            </a:pPr>
            <a:r>
              <a:rPr lang="pt-BR" dirty="0"/>
              <a:t>Olimpíadas científicas são competições para estudantes e têm como objetivo incentivar e encontrar talentos em diversas áreas, como matemática, química, astronomia, física, linguística, biologia, oceanografia, entre outras.</a:t>
            </a:r>
          </a:p>
          <a:p>
            <a:pPr marL="68580" indent="0" algn="just">
              <a:lnSpc>
                <a:spcPct val="150000"/>
              </a:lnSpc>
              <a:buNone/>
            </a:pPr>
            <a:r>
              <a:rPr lang="pt-BR" dirty="0"/>
              <a:t>Tais competições se dão por variados formatos, desde provas técnicas, experimentos e, até mesmo, debates.</a:t>
            </a:r>
          </a:p>
        </p:txBody>
      </p:sp>
    </p:spTree>
    <p:extLst>
      <p:ext uri="{BB962C8B-B14F-4D97-AF65-F5344CB8AC3E}">
        <p14:creationId xmlns:p14="http://schemas.microsoft.com/office/powerpoint/2010/main" val="422245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65097D5-77FE-48D9-8C82-3CAA73897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78" y="940905"/>
            <a:ext cx="9948769" cy="455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5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F6D1B17-2619-4670-BB70-EA40741FC816}"/>
              </a:ext>
            </a:extLst>
          </p:cNvPr>
          <p:cNvSpPr txBox="1"/>
          <p:nvPr/>
        </p:nvSpPr>
        <p:spPr>
          <a:xfrm>
            <a:off x="914401" y="821634"/>
            <a:ext cx="10031894" cy="456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300" dirty="0"/>
              <a:t>Em cada país as universidades usam critérios diferentes para selecionar seus estudantes. </a:t>
            </a:r>
          </a:p>
          <a:p>
            <a:pPr algn="just">
              <a:lnSpc>
                <a:spcPct val="150000"/>
              </a:lnSpc>
            </a:pPr>
            <a:r>
              <a:rPr lang="pt-BR" sz="3300" dirty="0"/>
              <a:t>A maioria das grandes instituições de ensino do mundo levam em consideração as notas tiradas durante o ensino fundamental e médio e as atividades nas quais nos envolvemos. </a:t>
            </a:r>
          </a:p>
        </p:txBody>
      </p:sp>
    </p:spTree>
    <p:extLst>
      <p:ext uri="{BB962C8B-B14F-4D97-AF65-F5344CB8AC3E}">
        <p14:creationId xmlns:p14="http://schemas.microsoft.com/office/powerpoint/2010/main" val="337840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7195B98-5F5C-411B-A61F-7B2589B8C168}"/>
              </a:ext>
            </a:extLst>
          </p:cNvPr>
          <p:cNvSpPr txBox="1"/>
          <p:nvPr/>
        </p:nvSpPr>
        <p:spPr>
          <a:xfrm>
            <a:off x="689114" y="159026"/>
            <a:ext cx="10482470" cy="6233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300" b="1" dirty="0" err="1"/>
              <a:t>Application</a:t>
            </a:r>
            <a:r>
              <a:rPr lang="pt-BR" sz="3300" b="1" dirty="0"/>
              <a:t> </a:t>
            </a:r>
            <a:r>
              <a:rPr lang="pt-BR" sz="3300" b="1" dirty="0" err="1"/>
              <a:t>Forms</a:t>
            </a:r>
            <a:r>
              <a:rPr lang="pt-BR" sz="3300" b="1" dirty="0"/>
              <a:t> (ou Questionários):</a:t>
            </a:r>
            <a:r>
              <a:rPr lang="pt-BR" sz="3300" dirty="0"/>
              <a:t> </a:t>
            </a:r>
          </a:p>
          <a:p>
            <a:pPr algn="just">
              <a:lnSpc>
                <a:spcPct val="150000"/>
              </a:lnSpc>
            </a:pPr>
            <a:r>
              <a:rPr lang="pt-BR" sz="3300" dirty="0"/>
              <a:t>Nos questionários serão pedidos dados cadastrais, informações sobre o seu desempenho acadêmico (suas notas no colégio, sua posição no ranking da turma, se houver) e </a:t>
            </a:r>
            <a:r>
              <a:rPr lang="pt-BR" sz="33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lista das atividades extracurriculares que participou</a:t>
            </a:r>
            <a:r>
              <a:rPr lang="pt-BR" sz="3300" dirty="0"/>
              <a:t>. </a:t>
            </a:r>
          </a:p>
          <a:p>
            <a:pPr algn="just">
              <a:lnSpc>
                <a:spcPct val="150000"/>
              </a:lnSpc>
            </a:pPr>
            <a:endParaRPr lang="pt-BR" sz="3300" dirty="0"/>
          </a:p>
          <a:p>
            <a:pPr algn="ctr">
              <a:lnSpc>
                <a:spcPct val="150000"/>
              </a:lnSpc>
            </a:pPr>
            <a:r>
              <a:rPr lang="pt-BR" sz="4000" dirty="0"/>
              <a:t>Tudo referente ao ensino médio</a:t>
            </a:r>
          </a:p>
        </p:txBody>
      </p:sp>
    </p:spTree>
    <p:extLst>
      <p:ext uri="{BB962C8B-B14F-4D97-AF65-F5344CB8AC3E}">
        <p14:creationId xmlns:p14="http://schemas.microsoft.com/office/powerpoint/2010/main" val="37250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C3D3FFE-9BE8-4AB0-A205-3FBA58267C73}"/>
              </a:ext>
            </a:extLst>
          </p:cNvPr>
          <p:cNvSpPr/>
          <p:nvPr/>
        </p:nvSpPr>
        <p:spPr>
          <a:xfrm>
            <a:off x="596249" y="389256"/>
            <a:ext cx="81656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</a:rPr>
              <a:t>Gustavo Haddad Braga é um exemplo de que as olimpíadas contam muito na hora de entrar na universidade, especialmente em países como os Estados Unidos.</a:t>
            </a:r>
          </a:p>
          <a:p>
            <a:endParaRPr lang="pt-BR" sz="2400" dirty="0">
              <a:latin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</a:rPr>
              <a:t>Com mais de 50 medalhas em olimpíadas científicas (do 6º ano EF até o 3º EM) – em áreas variadas, de física a astronomia, passando até mesmo por linguística – </a:t>
            </a:r>
            <a:r>
              <a:rPr lang="pt-BR" sz="2400" b="1" dirty="0">
                <a:latin typeface="Arial" panose="020B0604020202020204" pitchFamily="34" charset="0"/>
              </a:rPr>
              <a:t>o jovem de 18 anos foi aceito no Instituto de Tecnologia de Massachusetts (MIT), em Harvard, Stanford, Yale e Princeton.</a:t>
            </a:r>
          </a:p>
          <a:p>
            <a:endParaRPr lang="pt-BR" sz="2400" b="1" dirty="0">
              <a:latin typeface="Arial" panose="020B0604020202020204" pitchFamily="34" charset="0"/>
            </a:endParaRPr>
          </a:p>
          <a:p>
            <a:r>
              <a:rPr lang="pt-BR" sz="2400" b="1" dirty="0">
                <a:latin typeface="Arial" panose="020B0604020202020204" pitchFamily="34" charset="0"/>
              </a:rPr>
              <a:t>Também foi aprovado na USP, ITA e IME</a:t>
            </a:r>
          </a:p>
          <a:p>
            <a:endParaRPr lang="pt-BR" sz="2400" b="1" dirty="0">
              <a:latin typeface="Arial" panose="020B0604020202020204" pitchFamily="34" charset="0"/>
            </a:endParaRPr>
          </a:p>
          <a:p>
            <a:endParaRPr lang="pt-BR" sz="2400" b="1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70C70FB-8475-4292-B492-527EDE1969A7}"/>
              </a:ext>
            </a:extLst>
          </p:cNvPr>
          <p:cNvSpPr/>
          <p:nvPr/>
        </p:nvSpPr>
        <p:spPr>
          <a:xfrm>
            <a:off x="1496966" y="5914746"/>
            <a:ext cx="8761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000" dirty="0"/>
              <a:t>https://www.youtube.com/watch?v=KKN_ZKPy_x0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BC33A3-6649-44A2-8490-41963A4E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088" y="593972"/>
            <a:ext cx="2915655" cy="41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0F69A39D-3FA8-4B14-A9EB-5D5226982EDE}"/>
              </a:ext>
            </a:extLst>
          </p:cNvPr>
          <p:cNvSpPr txBox="1"/>
          <p:nvPr/>
        </p:nvSpPr>
        <p:spPr>
          <a:xfrm>
            <a:off x="1205947" y="1590261"/>
            <a:ext cx="997888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/>
              <a:t>Unicamp abre vagas "olímpicas"; USP e Unesp estudam medida</a:t>
            </a:r>
          </a:p>
          <a:p>
            <a:endParaRPr lang="pt-BR" sz="3500" b="1" dirty="0"/>
          </a:p>
          <a:p>
            <a:r>
              <a:rPr lang="pt-BR" sz="3500" dirty="0"/>
              <a:t>Destinadas a alunos com medalhas em competições científicas, modalidade faz parte de uma tendência de diversificar formas de ingresso</a:t>
            </a:r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C80FF3-D3E5-48C8-BD93-2AA15E8972DA}"/>
              </a:ext>
            </a:extLst>
          </p:cNvPr>
          <p:cNvSpPr txBox="1"/>
          <p:nvPr/>
        </p:nvSpPr>
        <p:spPr>
          <a:xfrm>
            <a:off x="616225" y="5959873"/>
            <a:ext cx="1115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https://noticias.r7.com/educacao/unicamp-abre-vagas-olimpicas-usp-e-unesp-estudam-medida-24122018</a:t>
            </a:r>
          </a:p>
        </p:txBody>
      </p:sp>
    </p:spTree>
    <p:extLst>
      <p:ext uri="{BB962C8B-B14F-4D97-AF65-F5344CB8AC3E}">
        <p14:creationId xmlns:p14="http://schemas.microsoft.com/office/powerpoint/2010/main" val="200853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0BFB70-9F33-459E-8F11-7DE31B82A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5" t="19309" r="33370" b="11286"/>
          <a:stretch/>
        </p:blipFill>
        <p:spPr>
          <a:xfrm>
            <a:off x="1338469" y="416624"/>
            <a:ext cx="8653669" cy="59974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0C67F99-6874-4B6C-A0C1-20730E49D155}"/>
              </a:ext>
            </a:extLst>
          </p:cNvPr>
          <p:cNvSpPr txBox="1"/>
          <p:nvPr/>
        </p:nvSpPr>
        <p:spPr>
          <a:xfrm rot="16200000">
            <a:off x="8040350" y="3105834"/>
            <a:ext cx="6474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https://www.unicamp.br/unicamp/noticias/2018/11/21/unicamp-abre-inscricoes-para-o-processo-vagas-olimpicas-2019</a:t>
            </a:r>
          </a:p>
        </p:txBody>
      </p:sp>
    </p:spTree>
    <p:extLst>
      <p:ext uri="{BB962C8B-B14F-4D97-AF65-F5344CB8AC3E}">
        <p14:creationId xmlns:p14="http://schemas.microsoft.com/office/powerpoint/2010/main" val="21425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lo de design Anoitecer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010288_TF03460533.potx" id="{44CCFFEC-360B-4119-A42C-D0B81BF6EB44}" vid="{D803D633-43BD-432B-8E08-7979E3F5DF99}"/>
    </a:ext>
  </a:extLst>
</a:theme>
</file>

<file path=ppt/theme/theme2.xml><?xml version="1.0" encoding="utf-8"?>
<a:theme xmlns:a="http://schemas.openxmlformats.org/drawingml/2006/main" name="Tema do Offic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B1B62E-928A-4006-B97D-326E5E8B4F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FFFBF3-BB42-47F7-806D-D5417A96E6A8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C28D37-012A-4F78-8189-E37D340068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Slides de design Anoitecer</Template>
  <TotalTime>436</TotalTime>
  <Words>354</Words>
  <Application>Microsoft Office PowerPoint</Application>
  <PresentationFormat>Widescreen</PresentationFormat>
  <Paragraphs>29</Paragraphs>
  <Slides>20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Wingdings</vt:lpstr>
      <vt:lpstr>Wingdings 2</vt:lpstr>
      <vt:lpstr>Wingdings 3</vt:lpstr>
      <vt:lpstr>Modelo de design Anoitecer</vt:lpstr>
      <vt:lpstr>OLIMPÍADAS DE CONHECIMENTO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OLIMPÍADAS DE CONHECIMENTO</dc:title>
  <dc:creator>Tatiana Silva</dc:creator>
  <cp:lastModifiedBy>THIEGO GARRITO FOSALUZA</cp:lastModifiedBy>
  <cp:revision>30</cp:revision>
  <dcterms:created xsi:type="dcterms:W3CDTF">2019-01-30T16:26:08Z</dcterms:created>
  <dcterms:modified xsi:type="dcterms:W3CDTF">2019-08-27T18:36:39Z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